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6F9D3-9F89-45B2-88DB-75B1A14B9982}" type="datetimeFigureOut">
              <a:rPr lang="ja-JP" altLang="en-US"/>
              <a:pPr>
                <a:defRPr/>
              </a:pPr>
              <a:t>2016/8/22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8DDC9-C7A8-47DD-A18B-8A40520CBCE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9619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9A12E-B318-4EE1-94D9-EAE5CB589FC8}" type="datetimeFigureOut">
              <a:rPr lang="ja-JP" altLang="en-US"/>
              <a:pPr>
                <a:defRPr/>
              </a:pPr>
              <a:t>2016/8/22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83671-6E4F-4268-86B9-E0634D90A6B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02652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73698-EE15-4713-A82F-35FB2269AECB}" type="datetimeFigureOut">
              <a:rPr lang="ja-JP" altLang="en-US"/>
              <a:pPr>
                <a:defRPr/>
              </a:pPr>
              <a:t>2016/8/22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7C7B9-37A3-44B5-84F2-5149AE28C8E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1047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D0CEE-3051-4F83-B22E-85C1337D73C8}" type="datetimeFigureOut">
              <a:rPr lang="ja-JP" altLang="en-US"/>
              <a:pPr>
                <a:defRPr/>
              </a:pPr>
              <a:t>2016/8/22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9A89C-3649-4250-9A56-79386F9A6B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8882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5A612-071E-476E-9E8E-719262FCCBDC}" type="datetimeFigureOut">
              <a:rPr lang="ja-JP" altLang="en-US"/>
              <a:pPr>
                <a:defRPr/>
              </a:pPr>
              <a:t>2016/8/22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664A7-6D66-4CC0-A152-F0BA988F19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808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D45E0-B2ED-4DD8-91D2-E959509CCD67}" type="datetimeFigureOut">
              <a:rPr lang="ja-JP" altLang="en-US"/>
              <a:pPr>
                <a:defRPr/>
              </a:pPr>
              <a:t>2016/8/22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2CAFD-3C0C-4ACB-9A0B-8E5DC1C66D4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41267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0124F-CAFA-4495-8605-9440869F901E}" type="datetimeFigureOut">
              <a:rPr lang="ja-JP" altLang="en-US"/>
              <a:pPr>
                <a:defRPr/>
              </a:pPr>
              <a:t>2016/8/22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D55AD-C453-4DB4-BF91-F2DD4C2858E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0349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987E3-6565-4AA9-AE79-20F28B39B835}" type="datetimeFigureOut">
              <a:rPr lang="ja-JP" altLang="en-US"/>
              <a:pPr>
                <a:defRPr/>
              </a:pPr>
              <a:t>2016/8/22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F0209-78EF-4F58-A7F8-E039E1790AB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8169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BDADC-77B5-4BE8-9C04-AB3FAFD44978}" type="datetimeFigureOut">
              <a:rPr lang="ja-JP" altLang="en-US"/>
              <a:pPr>
                <a:defRPr/>
              </a:pPr>
              <a:t>2016/8/22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A98FB-D052-4ABB-97A1-5C74C26B41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9358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86C21-5123-4A15-BEE6-C3806108D00F}" type="datetimeFigureOut">
              <a:rPr lang="ja-JP" altLang="en-US"/>
              <a:pPr>
                <a:defRPr/>
              </a:pPr>
              <a:t>2016/8/22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CDF89-68EB-471C-8187-9D677BE7CA8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13914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6C64D-32A5-482C-8835-43015DC479DF}" type="datetimeFigureOut">
              <a:rPr lang="ja-JP" altLang="en-US"/>
              <a:pPr>
                <a:defRPr/>
              </a:pPr>
              <a:t>2016/8/22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F47F3-8689-4860-AC51-4777071ED02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6449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95EC30-E724-47E5-9718-D88525F62809}" type="datetimeFigureOut">
              <a:rPr lang="ja-JP" altLang="en-US"/>
              <a:pPr>
                <a:defRPr/>
              </a:pPr>
              <a:t>2016/8/22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F52489B-46A5-4406-8852-954BEEC421B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en-US" smtClean="0"/>
          </a:p>
        </p:txBody>
      </p:sp>
      <p:pic>
        <p:nvPicPr>
          <p:cNvPr id="2051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57163" y="0"/>
            <a:ext cx="9337676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en-US" smtClean="0"/>
          </a:p>
        </p:txBody>
      </p:sp>
      <p:pic>
        <p:nvPicPr>
          <p:cNvPr id="3075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07950" y="0"/>
            <a:ext cx="9364663" cy="68770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en-US" smtClean="0"/>
          </a:p>
        </p:txBody>
      </p:sp>
      <p:pic>
        <p:nvPicPr>
          <p:cNvPr id="4099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339263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en-US" smtClean="0"/>
          </a:p>
        </p:txBody>
      </p:sp>
      <p:pic>
        <p:nvPicPr>
          <p:cNvPr id="5123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07950" y="-23813"/>
            <a:ext cx="9369425" cy="68818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Office PowerPoint</Application>
  <PresentationFormat>画面に合わせる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Calibri</vt:lpstr>
      <vt:lpstr>ＭＳ Ｐゴシック</vt:lpstr>
      <vt:lpstr>Arial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sachio</dc:creator>
  <cp:lastModifiedBy>兵庫県</cp:lastModifiedBy>
  <cp:revision>4</cp:revision>
  <dcterms:created xsi:type="dcterms:W3CDTF">2012-03-28T20:36:33Z</dcterms:created>
  <dcterms:modified xsi:type="dcterms:W3CDTF">2016-08-22T10:05:52Z</dcterms:modified>
</cp:coreProperties>
</file>